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70" r:id="rId14"/>
    <p:sldId id="269" r:id="rId15"/>
    <p:sldId id="271" r:id="rId16"/>
    <p:sldId id="272" r:id="rId17"/>
    <p:sldId id="26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3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451F5-04AF-4C2B-AD96-81E16C372CC7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42C62DCC-BB52-4E44-BDD0-7FFB6AB1EF1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451F5-04AF-4C2B-AD96-81E16C372CC7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62DCC-BB52-4E44-BDD0-7FFB6AB1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451F5-04AF-4C2B-AD96-81E16C372CC7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42C62DCC-BB52-4E44-BDD0-7FFB6AB1EF1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451F5-04AF-4C2B-AD96-81E16C372CC7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62DCC-BB52-4E44-BDD0-7FFB6AB1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451F5-04AF-4C2B-AD96-81E16C372CC7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42C62DCC-BB52-4E44-BDD0-7FFB6AB1EF1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451F5-04AF-4C2B-AD96-81E16C372CC7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62DCC-BB52-4E44-BDD0-7FFB6AB1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451F5-04AF-4C2B-AD96-81E16C372CC7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62DCC-BB52-4E44-BDD0-7FFB6AB1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451F5-04AF-4C2B-AD96-81E16C372CC7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62DCC-BB52-4E44-BDD0-7FFB6AB1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451F5-04AF-4C2B-AD96-81E16C372CC7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62DCC-BB52-4E44-BDD0-7FFB6AB1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451F5-04AF-4C2B-AD96-81E16C372CC7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62DCC-BB52-4E44-BDD0-7FFB6AB1EF1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451F5-04AF-4C2B-AD96-81E16C372CC7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62DCC-BB52-4E44-BDD0-7FFB6AB1EF1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05451F5-04AF-4C2B-AD96-81E16C372CC7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2C62DCC-BB52-4E44-BDD0-7FFB6AB1EF1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Sentence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ith thanks to William Van Cleave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972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Interjections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</a:t>
            </a:r>
            <a:r>
              <a:rPr lang="en-US" sz="2400" dirty="0" smtClean="0"/>
              <a:t>xpresses emotion</a:t>
            </a:r>
            <a:endParaRPr lang="en-US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790700"/>
            <a:ext cx="733425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6675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Parts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Clauses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84623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Clause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19072"/>
            <a:ext cx="8686800" cy="4910328"/>
          </a:xfrm>
        </p:spPr>
        <p:txBody>
          <a:bodyPr>
            <a:normAutofit/>
          </a:bodyPr>
          <a:lstStyle/>
          <a:p>
            <a:r>
              <a:rPr lang="en-US" dirty="0" smtClean="0"/>
              <a:t>John moved to California.</a:t>
            </a:r>
          </a:p>
          <a:p>
            <a:r>
              <a:rPr lang="en-US" dirty="0"/>
              <a:t>b</a:t>
            </a:r>
            <a:r>
              <a:rPr lang="en-US" dirty="0" smtClean="0"/>
              <a:t>ut it was closed</a:t>
            </a:r>
          </a:p>
          <a:p>
            <a:r>
              <a:rPr lang="en-US" dirty="0" smtClean="0"/>
              <a:t>The little boy with dimples baked me cookies.</a:t>
            </a:r>
          </a:p>
          <a:p>
            <a:r>
              <a:rPr lang="en-US" dirty="0"/>
              <a:t>b</a:t>
            </a:r>
            <a:r>
              <a:rPr lang="en-US" dirty="0" smtClean="0"/>
              <a:t>ecause she is finished</a:t>
            </a:r>
          </a:p>
          <a:p>
            <a:r>
              <a:rPr lang="en-US" dirty="0" smtClean="0"/>
              <a:t>The excited dog fetched the toy.</a:t>
            </a:r>
          </a:p>
          <a:p>
            <a:r>
              <a:rPr lang="en-US" dirty="0" smtClean="0"/>
              <a:t>After Tammy closed the door</a:t>
            </a:r>
          </a:p>
          <a:p>
            <a:r>
              <a:rPr lang="en-US" dirty="0" smtClean="0"/>
              <a:t>The horse was beautiful.</a:t>
            </a:r>
          </a:p>
          <a:p>
            <a:r>
              <a:rPr lang="en-US" dirty="0" smtClean="0"/>
              <a:t>A pair of butterflies circles the bush.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Group of words with a subject &amp; predicate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75185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Clause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0" y="2209800"/>
            <a:ext cx="7848600" cy="3995928"/>
          </a:xfrm>
        </p:spPr>
        <p:txBody>
          <a:bodyPr>
            <a:normAutofit/>
          </a:bodyPr>
          <a:lstStyle/>
          <a:p>
            <a:r>
              <a:rPr lang="en-US" u="sng" dirty="0" smtClean="0"/>
              <a:t>Subject</a:t>
            </a:r>
            <a:r>
              <a:rPr lang="en-US" dirty="0" smtClean="0"/>
              <a:t> = who / what is doing the action</a:t>
            </a:r>
          </a:p>
          <a:p>
            <a:endParaRPr lang="en-US" dirty="0"/>
          </a:p>
          <a:p>
            <a:r>
              <a:rPr lang="en-US" b="1" dirty="0" smtClean="0"/>
              <a:t>Predicate</a:t>
            </a:r>
            <a:r>
              <a:rPr lang="en-US" dirty="0" smtClean="0"/>
              <a:t> = the verb + its baggage</a:t>
            </a:r>
          </a:p>
          <a:p>
            <a:endParaRPr lang="en-US" dirty="0"/>
          </a:p>
          <a:p>
            <a:r>
              <a:rPr lang="en-US" u="sng" dirty="0" smtClean="0"/>
              <a:t>John </a:t>
            </a:r>
            <a:r>
              <a:rPr lang="en-US" b="1" dirty="0" smtClean="0"/>
              <a:t>moved </a:t>
            </a:r>
            <a:r>
              <a:rPr lang="en-US" b="1" dirty="0"/>
              <a:t>to California</a:t>
            </a:r>
            <a:r>
              <a:rPr lang="en-US" dirty="0" smtClean="0"/>
              <a:t>.</a:t>
            </a:r>
          </a:p>
          <a:p>
            <a:r>
              <a:rPr lang="en-US" dirty="0"/>
              <a:t>but </a:t>
            </a:r>
            <a:r>
              <a:rPr lang="en-US" u="sng" dirty="0"/>
              <a:t>it</a:t>
            </a:r>
            <a:r>
              <a:rPr lang="en-US" dirty="0"/>
              <a:t> </a:t>
            </a:r>
            <a:r>
              <a:rPr lang="en-US" b="1" dirty="0"/>
              <a:t>was closed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Group of words with a subject &amp; predicate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125198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Verb’s Baggage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Object</a:t>
            </a:r>
          </a:p>
          <a:p>
            <a:r>
              <a:rPr lang="en-US" dirty="0" smtClean="0"/>
              <a:t>Indirect Object</a:t>
            </a:r>
          </a:p>
          <a:p>
            <a:r>
              <a:rPr lang="en-US" dirty="0" smtClean="0"/>
              <a:t>Predicate Noun (nominative)</a:t>
            </a:r>
          </a:p>
          <a:p>
            <a:r>
              <a:rPr lang="en-US" dirty="0" smtClean="0"/>
              <a:t>Predicate Adjective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</a:t>
            </a:r>
            <a:r>
              <a:rPr lang="en-US" sz="2400" dirty="0" smtClean="0"/>
              <a:t>ore to come later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134496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Clause ( I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328672"/>
            <a:ext cx="7562088" cy="3081528"/>
          </a:xfrm>
        </p:spPr>
        <p:txBody>
          <a:bodyPr/>
          <a:lstStyle/>
          <a:p>
            <a:r>
              <a:rPr lang="en-US" dirty="0"/>
              <a:t>The little </a:t>
            </a:r>
            <a:r>
              <a:rPr lang="en-US" u="sng" dirty="0"/>
              <a:t>boy</a:t>
            </a:r>
            <a:r>
              <a:rPr lang="en-US" dirty="0"/>
              <a:t> with dimples </a:t>
            </a:r>
            <a:r>
              <a:rPr lang="en-US" b="1" dirty="0"/>
              <a:t>baked me cookies.</a:t>
            </a:r>
          </a:p>
          <a:p>
            <a:r>
              <a:rPr lang="en-US" dirty="0" smtClean="0"/>
              <a:t>The </a:t>
            </a:r>
            <a:r>
              <a:rPr lang="en-US" dirty="0"/>
              <a:t>excited </a:t>
            </a:r>
            <a:r>
              <a:rPr lang="en-US" u="sng" dirty="0"/>
              <a:t>dog</a:t>
            </a:r>
            <a:r>
              <a:rPr lang="en-US" dirty="0"/>
              <a:t> </a:t>
            </a:r>
            <a:r>
              <a:rPr lang="en-US" b="1" dirty="0"/>
              <a:t>fetched the toy.</a:t>
            </a:r>
          </a:p>
          <a:p>
            <a:r>
              <a:rPr lang="en-US" dirty="0" smtClean="0"/>
              <a:t>The </a:t>
            </a:r>
            <a:r>
              <a:rPr lang="en-US" u="sng" dirty="0"/>
              <a:t>horse</a:t>
            </a:r>
            <a:r>
              <a:rPr lang="en-US" dirty="0"/>
              <a:t> </a:t>
            </a:r>
            <a:r>
              <a:rPr lang="en-US" b="1" dirty="0"/>
              <a:t>was beautiful.</a:t>
            </a:r>
          </a:p>
          <a:p>
            <a:r>
              <a:rPr lang="en-US" u="sng" dirty="0"/>
              <a:t>A pair of butterflies </a:t>
            </a:r>
            <a:r>
              <a:rPr lang="en-US" b="1" dirty="0"/>
              <a:t>circles the bush.</a:t>
            </a:r>
          </a:p>
          <a:p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clause that can stand alone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2156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 Clause ( D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smtClean="0"/>
              <a:t>ut </a:t>
            </a:r>
            <a:r>
              <a:rPr lang="en-US" dirty="0"/>
              <a:t>it was </a:t>
            </a:r>
            <a:r>
              <a:rPr lang="en-US" dirty="0" smtClean="0"/>
              <a:t>closed</a:t>
            </a:r>
          </a:p>
          <a:p>
            <a:endParaRPr lang="en-US" dirty="0" smtClean="0"/>
          </a:p>
          <a:p>
            <a:r>
              <a:rPr lang="en-US" dirty="0" smtClean="0"/>
              <a:t>because </a:t>
            </a:r>
            <a:r>
              <a:rPr lang="en-US" dirty="0"/>
              <a:t>she is </a:t>
            </a:r>
            <a:r>
              <a:rPr lang="en-US" dirty="0" smtClean="0"/>
              <a:t>finished</a:t>
            </a:r>
          </a:p>
          <a:p>
            <a:endParaRPr lang="en-US" dirty="0"/>
          </a:p>
          <a:p>
            <a:r>
              <a:rPr lang="en-US" dirty="0" smtClean="0"/>
              <a:t>After </a:t>
            </a:r>
            <a:r>
              <a:rPr lang="en-US" dirty="0"/>
              <a:t>Tammy closed the door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Clause that cannot stand alone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61779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Templates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t</a:t>
            </a:r>
            <a:r>
              <a:rPr lang="en-US" sz="3200" dirty="0" smtClean="0"/>
              <a:t>o build BETTER sentences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54139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Parts of Speech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 Review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34894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person, place, thing or idea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20209"/>
            <a:ext cx="2552116" cy="2482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9034"/>
            <a:ext cx="2438400" cy="158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171" y="4402620"/>
            <a:ext cx="2209800" cy="1845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505200"/>
            <a:ext cx="2362200" cy="254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862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Pronoun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/>
              <a:t>w</a:t>
            </a:r>
            <a:r>
              <a:rPr lang="en-US" sz="2400" smtClean="0"/>
              <a:t>ord </a:t>
            </a:r>
            <a:r>
              <a:rPr lang="en-US" sz="2400" dirty="0" smtClean="0"/>
              <a:t>to </a:t>
            </a:r>
            <a:r>
              <a:rPr lang="en-US" sz="2400" dirty="0" smtClean="0"/>
              <a:t>take the place of a noun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2888159"/>
            <a:ext cx="16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he 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 rot="6651155">
            <a:off x="6404171" y="4598039"/>
            <a:ext cx="16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they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 rot="20099718">
            <a:off x="2122172" y="4569338"/>
            <a:ext cx="16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you </a:t>
            </a:r>
            <a:endParaRPr lang="en-US" sz="4400" dirty="0"/>
          </a:p>
        </p:txBody>
      </p:sp>
      <p:sp>
        <p:nvSpPr>
          <p:cNvPr id="9" name="TextBox 8"/>
          <p:cNvSpPr txBox="1"/>
          <p:nvPr/>
        </p:nvSpPr>
        <p:spPr>
          <a:xfrm rot="10071818">
            <a:off x="3594598" y="3664814"/>
            <a:ext cx="16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it</a:t>
            </a:r>
            <a:endParaRPr lang="en-US" sz="4400" dirty="0"/>
          </a:p>
        </p:txBody>
      </p:sp>
      <p:sp>
        <p:nvSpPr>
          <p:cNvPr id="10" name="TextBox 9"/>
          <p:cNvSpPr txBox="1"/>
          <p:nvPr/>
        </p:nvSpPr>
        <p:spPr>
          <a:xfrm rot="2057128">
            <a:off x="5561105" y="2517461"/>
            <a:ext cx="16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she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92128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	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ction word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905000"/>
            <a:ext cx="314325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8054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	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describes (modifies) a noun 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752600"/>
            <a:ext cx="2857500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8689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Adverb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/>
              <a:t>d</a:t>
            </a:r>
            <a:r>
              <a:rPr lang="en-US" sz="2400" dirty="0" smtClean="0"/>
              <a:t>escribes (modifies) a verb (or </a:t>
            </a:r>
            <a:r>
              <a:rPr lang="en-US" sz="2400" dirty="0" err="1" smtClean="0"/>
              <a:t>adj</a:t>
            </a:r>
            <a:r>
              <a:rPr lang="en-US" sz="2400" dirty="0" smtClean="0"/>
              <a:t> or </a:t>
            </a:r>
            <a:r>
              <a:rPr lang="en-US" sz="2400" dirty="0" err="1" smtClean="0"/>
              <a:t>adv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057400"/>
            <a:ext cx="2752725" cy="401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0" y="2627055"/>
            <a:ext cx="1905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too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/>
              <a:t>v</a:t>
            </a:r>
            <a:r>
              <a:rPr lang="en-US" sz="3200" dirty="0" smtClean="0"/>
              <a:t>ery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/>
              <a:t>l</a:t>
            </a:r>
            <a:r>
              <a:rPr lang="en-US" sz="3200" dirty="0" smtClean="0"/>
              <a:t>ater </a:t>
            </a:r>
            <a:endParaRPr lang="en-US" sz="3200" dirty="0"/>
          </a:p>
        </p:txBody>
      </p:sp>
      <p:sp>
        <p:nvSpPr>
          <p:cNvPr id="6" name="Equal 5"/>
          <p:cNvSpPr/>
          <p:nvPr/>
        </p:nvSpPr>
        <p:spPr>
          <a:xfrm>
            <a:off x="6019800" y="3200400"/>
            <a:ext cx="533400" cy="3810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Equal 7"/>
          <p:cNvSpPr/>
          <p:nvPr/>
        </p:nvSpPr>
        <p:spPr>
          <a:xfrm>
            <a:off x="6019800" y="4191000"/>
            <a:ext cx="533400" cy="3810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95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</a:t>
            </a:r>
            <a:r>
              <a:rPr lang="en-US" sz="2400" dirty="0" smtClean="0"/>
              <a:t>hows relationship</a:t>
            </a:r>
            <a:endParaRPr lang="en-US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544" y="2057400"/>
            <a:ext cx="5446456" cy="3777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1574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Conjunction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</a:t>
            </a:r>
            <a:r>
              <a:rPr lang="en-US" sz="2400" dirty="0" smtClean="0"/>
              <a:t>onnecting word</a:t>
            </a:r>
            <a:endParaRPr lang="en-US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838960"/>
            <a:ext cx="6400800" cy="440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5623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TC101790490[[fn=Decatur]]</Template>
  <TotalTime>64</TotalTime>
  <Words>252</Words>
  <Application>Microsoft Office PowerPoint</Application>
  <PresentationFormat>On-screen Show (4:3)</PresentationFormat>
  <Paragraphs>71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Decatur</vt:lpstr>
      <vt:lpstr>Sentence Development</vt:lpstr>
      <vt:lpstr>The Parts of Speech</vt:lpstr>
      <vt:lpstr>Noun</vt:lpstr>
      <vt:lpstr>Pronoun</vt:lpstr>
      <vt:lpstr>Verb </vt:lpstr>
      <vt:lpstr>Adjective </vt:lpstr>
      <vt:lpstr>Adverb </vt:lpstr>
      <vt:lpstr>Preposition</vt:lpstr>
      <vt:lpstr>Conjunction</vt:lpstr>
      <vt:lpstr>Interjections</vt:lpstr>
      <vt:lpstr>Sentence Parts</vt:lpstr>
      <vt:lpstr>A Clause</vt:lpstr>
      <vt:lpstr>A Clause</vt:lpstr>
      <vt:lpstr>The Verb’s Baggage</vt:lpstr>
      <vt:lpstr>Independent Clause ( I )</vt:lpstr>
      <vt:lpstr>Dependent Clause ( D )</vt:lpstr>
      <vt:lpstr>Sentence Templates</vt:lpstr>
    </vt:vector>
  </TitlesOfParts>
  <Company>USD259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Sentence Development</dc:title>
  <dc:creator>Kelly Frederick</dc:creator>
  <cp:lastModifiedBy>Kelly Frederick</cp:lastModifiedBy>
  <cp:revision>9</cp:revision>
  <dcterms:created xsi:type="dcterms:W3CDTF">2014-09-06T18:50:01Z</dcterms:created>
  <dcterms:modified xsi:type="dcterms:W3CDTF">2014-09-08T18:15:09Z</dcterms:modified>
</cp:coreProperties>
</file>